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B2180-EF01-44FA-B5B4-32D58F390A48}" v="25" dt="2023-03-24T22:53:48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McManus" userId="255fc06c200beb9b" providerId="LiveId" clId="{AC3B2180-EF01-44FA-B5B4-32D58F390A48}"/>
    <pc:docChg chg="undo custSel modSld">
      <pc:chgData name="Sara McManus" userId="255fc06c200beb9b" providerId="LiveId" clId="{AC3B2180-EF01-44FA-B5B4-32D58F390A48}" dt="2023-03-24T22:54:52.345" v="98" actId="1076"/>
      <pc:docMkLst>
        <pc:docMk/>
      </pc:docMkLst>
      <pc:sldChg chg="modSp mod">
        <pc:chgData name="Sara McManus" userId="255fc06c200beb9b" providerId="LiveId" clId="{AC3B2180-EF01-44FA-B5B4-32D58F390A48}" dt="2023-03-24T22:54:52.345" v="98" actId="1076"/>
        <pc:sldMkLst>
          <pc:docMk/>
          <pc:sldMk cId="2099532057" sldId="256"/>
        </pc:sldMkLst>
        <pc:picChg chg="mod">
          <ac:chgData name="Sara McManus" userId="255fc06c200beb9b" providerId="LiveId" clId="{AC3B2180-EF01-44FA-B5B4-32D58F390A48}" dt="2023-03-24T22:54:52.345" v="98" actId="1076"/>
          <ac:picMkLst>
            <pc:docMk/>
            <pc:sldMk cId="2099532057" sldId="256"/>
            <ac:picMk id="3" creationId="{D225D967-FD10-EC3C-88EF-3A13083F11E2}"/>
          </ac:picMkLst>
        </pc:picChg>
      </pc:sldChg>
      <pc:sldChg chg="addSp modSp mod">
        <pc:chgData name="Sara McManus" userId="255fc06c200beb9b" providerId="LiveId" clId="{AC3B2180-EF01-44FA-B5B4-32D58F390A48}" dt="2023-03-24T22:37:10.865" v="20" actId="2085"/>
        <pc:sldMkLst>
          <pc:docMk/>
          <pc:sldMk cId="1708660988" sldId="257"/>
        </pc:sldMkLst>
        <pc:spChg chg="add mod">
          <ac:chgData name="Sara McManus" userId="255fc06c200beb9b" providerId="LiveId" clId="{AC3B2180-EF01-44FA-B5B4-32D58F390A48}" dt="2023-03-24T22:33:39.859" v="5" actId="2085"/>
          <ac:spMkLst>
            <pc:docMk/>
            <pc:sldMk cId="1708660988" sldId="257"/>
            <ac:spMk id="4" creationId="{A8D1FE2D-C8F3-5D85-605E-682FF71994BE}"/>
          </ac:spMkLst>
        </pc:spChg>
        <pc:spChg chg="add mod">
          <ac:chgData name="Sara McManus" userId="255fc06c200beb9b" providerId="LiveId" clId="{AC3B2180-EF01-44FA-B5B4-32D58F390A48}" dt="2023-03-24T22:34:33.406" v="10"/>
          <ac:spMkLst>
            <pc:docMk/>
            <pc:sldMk cId="1708660988" sldId="257"/>
            <ac:spMk id="5" creationId="{AF3E59E4-9AC5-7E36-7F01-6535EE06B3A6}"/>
          </ac:spMkLst>
        </pc:spChg>
        <pc:spChg chg="add mod">
          <ac:chgData name="Sara McManus" userId="255fc06c200beb9b" providerId="LiveId" clId="{AC3B2180-EF01-44FA-B5B4-32D58F390A48}" dt="2023-03-24T22:35:38.896" v="14"/>
          <ac:spMkLst>
            <pc:docMk/>
            <pc:sldMk cId="1708660988" sldId="257"/>
            <ac:spMk id="6" creationId="{4DE1D7B9-6126-F848-7343-1B45D31B2BB3}"/>
          </ac:spMkLst>
        </pc:spChg>
        <pc:spChg chg="add mod">
          <ac:chgData name="Sara McManus" userId="255fc06c200beb9b" providerId="LiveId" clId="{AC3B2180-EF01-44FA-B5B4-32D58F390A48}" dt="2023-03-24T22:37:10.865" v="20" actId="2085"/>
          <ac:spMkLst>
            <pc:docMk/>
            <pc:sldMk cId="1708660988" sldId="257"/>
            <ac:spMk id="7" creationId="{FDB13B15-C3EE-BE7B-E562-D2DACD668C4F}"/>
          </ac:spMkLst>
        </pc:spChg>
        <pc:picChg chg="mod">
          <ac:chgData name="Sara McManus" userId="255fc06c200beb9b" providerId="LiveId" clId="{AC3B2180-EF01-44FA-B5B4-32D58F390A48}" dt="2023-03-24T22:33:56.867" v="6"/>
          <ac:picMkLst>
            <pc:docMk/>
            <pc:sldMk cId="1708660988" sldId="257"/>
            <ac:picMk id="3" creationId="{96B12ABB-C69E-7032-6B65-410AC8E8D5DC}"/>
          </ac:picMkLst>
        </pc:picChg>
      </pc:sldChg>
      <pc:sldChg chg="addSp modSp mod">
        <pc:chgData name="Sara McManus" userId="255fc06c200beb9b" providerId="LiveId" clId="{AC3B2180-EF01-44FA-B5B4-32D58F390A48}" dt="2023-03-24T22:38:50.065" v="28"/>
        <pc:sldMkLst>
          <pc:docMk/>
          <pc:sldMk cId="1188783534" sldId="259"/>
        </pc:sldMkLst>
        <pc:spChg chg="add mod">
          <ac:chgData name="Sara McManus" userId="255fc06c200beb9b" providerId="LiveId" clId="{AC3B2180-EF01-44FA-B5B4-32D58F390A48}" dt="2023-03-24T22:38:18.450" v="24"/>
          <ac:spMkLst>
            <pc:docMk/>
            <pc:sldMk cId="1188783534" sldId="259"/>
            <ac:spMk id="4" creationId="{827DD8B5-5F82-E821-FE79-7B143EA5A67A}"/>
          </ac:spMkLst>
        </pc:spChg>
        <pc:spChg chg="add mod">
          <ac:chgData name="Sara McManus" userId="255fc06c200beb9b" providerId="LiveId" clId="{AC3B2180-EF01-44FA-B5B4-32D58F390A48}" dt="2023-03-24T22:38:50.065" v="28"/>
          <ac:spMkLst>
            <pc:docMk/>
            <pc:sldMk cId="1188783534" sldId="259"/>
            <ac:spMk id="5" creationId="{A093FF5D-8879-C725-447E-C6C183AED16D}"/>
          </ac:spMkLst>
        </pc:spChg>
      </pc:sldChg>
      <pc:sldChg chg="addSp modSp mod">
        <pc:chgData name="Sara McManus" userId="255fc06c200beb9b" providerId="LiveId" clId="{AC3B2180-EF01-44FA-B5B4-32D58F390A48}" dt="2023-03-24T22:40:01.203" v="32"/>
        <pc:sldMkLst>
          <pc:docMk/>
          <pc:sldMk cId="3689496199" sldId="261"/>
        </pc:sldMkLst>
        <pc:spChg chg="add mod">
          <ac:chgData name="Sara McManus" userId="255fc06c200beb9b" providerId="LiveId" clId="{AC3B2180-EF01-44FA-B5B4-32D58F390A48}" dt="2023-03-24T22:40:01.203" v="32"/>
          <ac:spMkLst>
            <pc:docMk/>
            <pc:sldMk cId="3689496199" sldId="261"/>
            <ac:spMk id="4" creationId="{59CB5777-94FA-0FC4-9F54-80DE31488EDD}"/>
          </ac:spMkLst>
        </pc:spChg>
      </pc:sldChg>
      <pc:sldChg chg="addSp modSp mod">
        <pc:chgData name="Sara McManus" userId="255fc06c200beb9b" providerId="LiveId" clId="{AC3B2180-EF01-44FA-B5B4-32D58F390A48}" dt="2023-03-24T22:40:50.205" v="36"/>
        <pc:sldMkLst>
          <pc:docMk/>
          <pc:sldMk cId="1989201918" sldId="262"/>
        </pc:sldMkLst>
        <pc:spChg chg="add mod">
          <ac:chgData name="Sara McManus" userId="255fc06c200beb9b" providerId="LiveId" clId="{AC3B2180-EF01-44FA-B5B4-32D58F390A48}" dt="2023-03-24T22:40:50.205" v="36"/>
          <ac:spMkLst>
            <pc:docMk/>
            <pc:sldMk cId="1989201918" sldId="262"/>
            <ac:spMk id="4" creationId="{D0BAFD64-624C-E058-73A4-D79F2C13A4E0}"/>
          </ac:spMkLst>
        </pc:spChg>
      </pc:sldChg>
      <pc:sldChg chg="addSp modSp mod">
        <pc:chgData name="Sara McManus" userId="255fc06c200beb9b" providerId="LiveId" clId="{AC3B2180-EF01-44FA-B5B4-32D58F390A48}" dt="2023-03-24T22:41:27.289" v="40"/>
        <pc:sldMkLst>
          <pc:docMk/>
          <pc:sldMk cId="3747712540" sldId="263"/>
        </pc:sldMkLst>
        <pc:spChg chg="add mod">
          <ac:chgData name="Sara McManus" userId="255fc06c200beb9b" providerId="LiveId" clId="{AC3B2180-EF01-44FA-B5B4-32D58F390A48}" dt="2023-03-24T22:41:27.289" v="40"/>
          <ac:spMkLst>
            <pc:docMk/>
            <pc:sldMk cId="3747712540" sldId="263"/>
            <ac:spMk id="4" creationId="{D5A81C84-BB85-B204-5E8C-7172F1EEDCFD}"/>
          </ac:spMkLst>
        </pc:spChg>
      </pc:sldChg>
      <pc:sldChg chg="addSp modSp mod">
        <pc:chgData name="Sara McManus" userId="255fc06c200beb9b" providerId="LiveId" clId="{AC3B2180-EF01-44FA-B5B4-32D58F390A48}" dt="2023-03-24T22:44:47.390" v="56"/>
        <pc:sldMkLst>
          <pc:docMk/>
          <pc:sldMk cId="338854495" sldId="265"/>
        </pc:sldMkLst>
        <pc:spChg chg="add mod">
          <ac:chgData name="Sara McManus" userId="255fc06c200beb9b" providerId="LiveId" clId="{AC3B2180-EF01-44FA-B5B4-32D58F390A48}" dt="2023-03-24T22:42:55.775" v="44"/>
          <ac:spMkLst>
            <pc:docMk/>
            <pc:sldMk cId="338854495" sldId="265"/>
            <ac:spMk id="4" creationId="{F092D75A-E58F-EBAB-67AD-0F26E6E77C16}"/>
          </ac:spMkLst>
        </pc:spChg>
        <pc:spChg chg="add mod">
          <ac:chgData name="Sara McManus" userId="255fc06c200beb9b" providerId="LiveId" clId="{AC3B2180-EF01-44FA-B5B4-32D58F390A48}" dt="2023-03-24T22:43:42.262" v="48"/>
          <ac:spMkLst>
            <pc:docMk/>
            <pc:sldMk cId="338854495" sldId="265"/>
            <ac:spMk id="5" creationId="{E093EBB3-84A0-2596-591E-503A135E1369}"/>
          </ac:spMkLst>
        </pc:spChg>
        <pc:spChg chg="add mod">
          <ac:chgData name="Sara McManus" userId="255fc06c200beb9b" providerId="LiveId" clId="{AC3B2180-EF01-44FA-B5B4-32D58F390A48}" dt="2023-03-24T22:44:20.242" v="52"/>
          <ac:spMkLst>
            <pc:docMk/>
            <pc:sldMk cId="338854495" sldId="265"/>
            <ac:spMk id="6" creationId="{2321A816-A4A7-7BE5-DF43-259950EACDFD}"/>
          </ac:spMkLst>
        </pc:spChg>
        <pc:spChg chg="add mod">
          <ac:chgData name="Sara McManus" userId="255fc06c200beb9b" providerId="LiveId" clId="{AC3B2180-EF01-44FA-B5B4-32D58F390A48}" dt="2023-03-24T22:44:47.390" v="56"/>
          <ac:spMkLst>
            <pc:docMk/>
            <pc:sldMk cId="338854495" sldId="265"/>
            <ac:spMk id="7" creationId="{5D940815-DBE9-16AD-9C69-AFB66490C6A1}"/>
          </ac:spMkLst>
        </pc:spChg>
      </pc:sldChg>
      <pc:sldChg chg="addSp modSp mod">
        <pc:chgData name="Sara McManus" userId="255fc06c200beb9b" providerId="LiveId" clId="{AC3B2180-EF01-44FA-B5B4-32D58F390A48}" dt="2023-03-24T22:45:35.335" v="60"/>
        <pc:sldMkLst>
          <pc:docMk/>
          <pc:sldMk cId="776653591" sldId="267"/>
        </pc:sldMkLst>
        <pc:spChg chg="add mod">
          <ac:chgData name="Sara McManus" userId="255fc06c200beb9b" providerId="LiveId" clId="{AC3B2180-EF01-44FA-B5B4-32D58F390A48}" dt="2023-03-24T22:45:35.335" v="60"/>
          <ac:spMkLst>
            <pc:docMk/>
            <pc:sldMk cId="776653591" sldId="267"/>
            <ac:spMk id="4" creationId="{E3E944B1-30BA-21EA-1B3D-AE2650A75EA3}"/>
          </ac:spMkLst>
        </pc:spChg>
      </pc:sldChg>
      <pc:sldChg chg="addSp modSp mod">
        <pc:chgData name="Sara McManus" userId="255fc06c200beb9b" providerId="LiveId" clId="{AC3B2180-EF01-44FA-B5B4-32D58F390A48}" dt="2023-03-24T22:46:52.009" v="64"/>
        <pc:sldMkLst>
          <pc:docMk/>
          <pc:sldMk cId="4149631504" sldId="268"/>
        </pc:sldMkLst>
        <pc:spChg chg="add mod">
          <ac:chgData name="Sara McManus" userId="255fc06c200beb9b" providerId="LiveId" clId="{AC3B2180-EF01-44FA-B5B4-32D58F390A48}" dt="2023-03-24T22:46:52.009" v="64"/>
          <ac:spMkLst>
            <pc:docMk/>
            <pc:sldMk cId="4149631504" sldId="268"/>
            <ac:spMk id="4" creationId="{0BC1FEBD-B1D8-D896-A6AD-3003EA071472}"/>
          </ac:spMkLst>
        </pc:spChg>
      </pc:sldChg>
      <pc:sldChg chg="addSp modSp mod">
        <pc:chgData name="Sara McManus" userId="255fc06c200beb9b" providerId="LiveId" clId="{AC3B2180-EF01-44FA-B5B4-32D58F390A48}" dt="2023-03-24T22:51:09.051" v="89" actId="14100"/>
        <pc:sldMkLst>
          <pc:docMk/>
          <pc:sldMk cId="684906026" sldId="270"/>
        </pc:sldMkLst>
        <pc:spChg chg="add mod">
          <ac:chgData name="Sara McManus" userId="255fc06c200beb9b" providerId="LiveId" clId="{AC3B2180-EF01-44FA-B5B4-32D58F390A48}" dt="2023-03-24T22:47:55.616" v="68"/>
          <ac:spMkLst>
            <pc:docMk/>
            <pc:sldMk cId="684906026" sldId="270"/>
            <ac:spMk id="4" creationId="{66EAADD4-EAF3-F705-92A4-C8D0A2CCAD23}"/>
          </ac:spMkLst>
        </pc:spChg>
        <pc:spChg chg="add mod">
          <ac:chgData name="Sara McManus" userId="255fc06c200beb9b" providerId="LiveId" clId="{AC3B2180-EF01-44FA-B5B4-32D58F390A48}" dt="2023-03-24T22:48:38.350" v="72"/>
          <ac:spMkLst>
            <pc:docMk/>
            <pc:sldMk cId="684906026" sldId="270"/>
            <ac:spMk id="5" creationId="{EF6D0376-1D6F-B40B-D4E7-CEC89E881140}"/>
          </ac:spMkLst>
        </pc:spChg>
        <pc:spChg chg="add mod">
          <ac:chgData name="Sara McManus" userId="255fc06c200beb9b" providerId="LiveId" clId="{AC3B2180-EF01-44FA-B5B4-32D58F390A48}" dt="2023-03-24T22:48:57.868" v="75" actId="2085"/>
          <ac:spMkLst>
            <pc:docMk/>
            <pc:sldMk cId="684906026" sldId="270"/>
            <ac:spMk id="6" creationId="{BCDA1699-A79F-5F37-83E1-1A98613D77D4}"/>
          </ac:spMkLst>
        </pc:spChg>
        <pc:spChg chg="add mod">
          <ac:chgData name="Sara McManus" userId="255fc06c200beb9b" providerId="LiveId" clId="{AC3B2180-EF01-44FA-B5B4-32D58F390A48}" dt="2023-03-24T22:49:55.960" v="80"/>
          <ac:spMkLst>
            <pc:docMk/>
            <pc:sldMk cId="684906026" sldId="270"/>
            <ac:spMk id="7" creationId="{1BFF4064-C9E1-C4B6-F7DC-4113A25E6BF5}"/>
          </ac:spMkLst>
        </pc:spChg>
        <pc:spChg chg="add mod">
          <ac:chgData name="Sara McManus" userId="255fc06c200beb9b" providerId="LiveId" clId="{AC3B2180-EF01-44FA-B5B4-32D58F390A48}" dt="2023-03-24T22:50:28.413" v="84"/>
          <ac:spMkLst>
            <pc:docMk/>
            <pc:sldMk cId="684906026" sldId="270"/>
            <ac:spMk id="8" creationId="{479D4FF3-AAB6-1B3F-FD60-A68D23DFE6C2}"/>
          </ac:spMkLst>
        </pc:spChg>
        <pc:spChg chg="add mod">
          <ac:chgData name="Sara McManus" userId="255fc06c200beb9b" providerId="LiveId" clId="{AC3B2180-EF01-44FA-B5B4-32D58F390A48}" dt="2023-03-24T22:51:09.051" v="89" actId="14100"/>
          <ac:spMkLst>
            <pc:docMk/>
            <pc:sldMk cId="684906026" sldId="270"/>
            <ac:spMk id="9" creationId="{F845A73D-49DA-C764-72AA-087A0A844D41}"/>
          </ac:spMkLst>
        </pc:spChg>
        <pc:picChg chg="mod">
          <ac:chgData name="Sara McManus" userId="255fc06c200beb9b" providerId="LiveId" clId="{AC3B2180-EF01-44FA-B5B4-32D58F390A48}" dt="2023-03-24T22:49:21.933" v="76"/>
          <ac:picMkLst>
            <pc:docMk/>
            <pc:sldMk cId="684906026" sldId="270"/>
            <ac:picMk id="3" creationId="{6CB8BE44-FF03-C64E-E9F3-5810255FD34A}"/>
          </ac:picMkLst>
        </pc:picChg>
      </pc:sldChg>
      <pc:sldChg chg="addSp modSp mod">
        <pc:chgData name="Sara McManus" userId="255fc06c200beb9b" providerId="LiveId" clId="{AC3B2180-EF01-44FA-B5B4-32D58F390A48}" dt="2023-03-24T22:52:30.209" v="93"/>
        <pc:sldMkLst>
          <pc:docMk/>
          <pc:sldMk cId="2869140186" sldId="272"/>
        </pc:sldMkLst>
        <pc:spChg chg="add mod">
          <ac:chgData name="Sara McManus" userId="255fc06c200beb9b" providerId="LiveId" clId="{AC3B2180-EF01-44FA-B5B4-32D58F390A48}" dt="2023-03-24T22:52:30.209" v="93"/>
          <ac:spMkLst>
            <pc:docMk/>
            <pc:sldMk cId="2869140186" sldId="272"/>
            <ac:spMk id="4" creationId="{37497808-5C93-2270-E85E-C55ACF0D75BF}"/>
          </ac:spMkLst>
        </pc:spChg>
      </pc:sldChg>
      <pc:sldChg chg="addSp modSp mod">
        <pc:chgData name="Sara McManus" userId="255fc06c200beb9b" providerId="LiveId" clId="{AC3B2180-EF01-44FA-B5B4-32D58F390A48}" dt="2023-03-24T22:53:48.952" v="97"/>
        <pc:sldMkLst>
          <pc:docMk/>
          <pc:sldMk cId="2020697573" sldId="278"/>
        </pc:sldMkLst>
        <pc:spChg chg="add mod">
          <ac:chgData name="Sara McManus" userId="255fc06c200beb9b" providerId="LiveId" clId="{AC3B2180-EF01-44FA-B5B4-32D58F390A48}" dt="2023-03-24T22:53:48.952" v="97"/>
          <ac:spMkLst>
            <pc:docMk/>
            <pc:sldMk cId="2020697573" sldId="278"/>
            <ac:spMk id="4" creationId="{98353FA0-11DC-A91E-3689-6BEBDD39D9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314FC-7059-4658-8280-46B8350CFDB4}" type="datetimeFigureOut">
              <a:rPr lang="en-CA" smtClean="0"/>
              <a:t>24/03/2023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96D49-4AD9-4B32-899E-B145EFED5E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51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96D49-4AD9-4B32-899E-B145EFED5E3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2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83C4-8871-CEE8-FAF4-0B3F97EF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0073E-2962-DC72-5FCE-DE40CE2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D8A-6D56-435F-9843-C12E49FDD3A3}" type="datetimeFigureOut">
              <a:rPr lang="en-CA" smtClean="0"/>
              <a:t>24/03/2023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CE4B3-E60E-6B9B-7F98-3569B178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A6F9-EAE9-FF1D-415A-4BC290F1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B673-58B8-4BFD-B582-164759ABD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45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460EE-43DF-38B9-4890-9DC12DD1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AE494-7FDC-CEE6-069A-9107102B7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86B69-3461-05CD-7FFD-249BA3CC0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3D8A-6D56-435F-9843-C12E49FDD3A3}" type="datetimeFigureOut">
              <a:rPr lang="en-CA" smtClean="0"/>
              <a:t>24/03/2023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C7422-72FD-6DD9-CEF3-22CBD90E0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62131-E621-FE7E-E56C-87DADA125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B673-58B8-4BFD-B582-164759ABD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1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rtinbrokenleg.com/wp-content/uploads/2016/02/12_1_Brokenleg_Van_Bockern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nesc.ca/first-peoples-principles-of-learning/" TargetMode="External"/><Relationship Id="rId4" Type="http://schemas.openxmlformats.org/officeDocument/2006/relationships/hyperlink" Target="https://www.youtube.com/watch?v=0PgrfCVCt_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ipplekindness.org/social-emotional-learning-classroom-circles-build-community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pbis/tier-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sen.org/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www.ispot.tv/ad/7VhS/ad-council-psa-for-think-b4-you-speak" TargetMode="External"/><Relationship Id="rId2" Type="http://schemas.openxmlformats.org/officeDocument/2006/relationships/hyperlink" Target="https://www.ispot.tv/ad/7tsZ/ad-council-featurning-wanda-syk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spot.tv/ad/7whV/ad-coucil-knock-it-off" TargetMode="External"/><Relationship Id="rId5" Type="http://schemas.openxmlformats.org/officeDocument/2006/relationships/hyperlink" Target="https://www.ispot.tv/ad/7whb/ad-council-do-you-like-this-top-featuring-hillary-duff" TargetMode="External"/><Relationship Id="rId4" Type="http://schemas.openxmlformats.org/officeDocument/2006/relationships/hyperlink" Target="http://www.ispot.tv/a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gay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gov/content/erase/sog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cforhighschool.gov.bc.ca/offshore/bc-curriculum-assessment-overview/the-educated-citizen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5v-qo8Xy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d.adobe.com/view/publication/ae2700f6-c571-464f-ae9c-1b4e62212ce1/0dvp/publication-web-resources/pdf/Climate_Survey_-_Executive_Summary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75-006-x/2022001/article/00010-eng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F5mrOXeKf_rt2-jd2kTZSXjwpieFZVyh/vie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.gov.bc.ca/curriculum/english-language-art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69D70-A807-7956-5732-5696A694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5D967-FD10-EC3C-88EF-3A13083F1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84AB9-7B5B-C6D5-2CB7-951EB0DB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E8453-0326-36D1-BD14-98009A3C3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092D75A-E58F-EBAB-67AD-0F26E6E77C16}"/>
              </a:ext>
            </a:extLst>
          </p:cNvPr>
          <p:cNvSpPr/>
          <p:nvPr/>
        </p:nvSpPr>
        <p:spPr>
          <a:xfrm>
            <a:off x="2428875" y="3486150"/>
            <a:ext cx="184308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093EBB3-84A0-2596-591E-503A135E1369}"/>
              </a:ext>
            </a:extLst>
          </p:cNvPr>
          <p:cNvSpPr/>
          <p:nvPr/>
        </p:nvSpPr>
        <p:spPr>
          <a:xfrm>
            <a:off x="6929438" y="2571750"/>
            <a:ext cx="2486025" cy="18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321A816-A4A7-7BE5-DF43-259950EACDFD}"/>
              </a:ext>
            </a:extLst>
          </p:cNvPr>
          <p:cNvSpPr/>
          <p:nvPr/>
        </p:nvSpPr>
        <p:spPr>
          <a:xfrm>
            <a:off x="6757988" y="2900363"/>
            <a:ext cx="2871787" cy="440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5D940815-DBE9-16AD-9C69-AFB66490C6A1}"/>
              </a:ext>
            </a:extLst>
          </p:cNvPr>
          <p:cNvSpPr/>
          <p:nvPr/>
        </p:nvSpPr>
        <p:spPr>
          <a:xfrm>
            <a:off x="5786439" y="3886200"/>
            <a:ext cx="785811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5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498598-21BD-3442-A2CF-D656233C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8D3A5-2D6B-E5AC-A5A7-E50047084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80C150-3645-4CEB-84B8-CEC6A7C6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E9241-29E4-B106-37AF-D4BB5D33A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Oval 3">
            <a:hlinkClick r:id="rId3"/>
            <a:extLst>
              <a:ext uri="{FF2B5EF4-FFF2-40B4-BE49-F238E27FC236}">
                <a16:creationId xmlns:a16="http://schemas.microsoft.com/office/drawing/2014/main" id="{E3E944B1-30BA-21EA-1B3D-AE2650A75EA3}"/>
              </a:ext>
            </a:extLst>
          </p:cNvPr>
          <p:cNvSpPr/>
          <p:nvPr/>
        </p:nvSpPr>
        <p:spPr>
          <a:xfrm>
            <a:off x="8029575" y="3714750"/>
            <a:ext cx="957263" cy="857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65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79CA42-3676-22AA-DC57-020B593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A2D88-8A99-6A16-9EC1-74FF31C72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BC1FEBD-B1D8-D896-A6AD-3003EA071472}"/>
              </a:ext>
            </a:extLst>
          </p:cNvPr>
          <p:cNvSpPr/>
          <p:nvPr/>
        </p:nvSpPr>
        <p:spPr>
          <a:xfrm>
            <a:off x="2586038" y="2328863"/>
            <a:ext cx="402907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63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A885E2-1428-C368-862D-4C221C80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6D517-DF96-B7C2-0D16-6AC970538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8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0E7776-7227-26ED-D43A-A4703E60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CB8BE44-FF03-C64E-E9F3-5810255FD3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66EAADD4-EAF3-F705-92A4-C8D0A2CCAD23}"/>
              </a:ext>
            </a:extLst>
          </p:cNvPr>
          <p:cNvSpPr/>
          <p:nvPr/>
        </p:nvSpPr>
        <p:spPr>
          <a:xfrm>
            <a:off x="1028700" y="4143375"/>
            <a:ext cx="167163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EF6D0376-1D6F-B40B-D4E7-CEC89E881140}"/>
              </a:ext>
            </a:extLst>
          </p:cNvPr>
          <p:cNvSpPr/>
          <p:nvPr/>
        </p:nvSpPr>
        <p:spPr>
          <a:xfrm>
            <a:off x="514350" y="4557713"/>
            <a:ext cx="1985963" cy="221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A1699-A79F-5F37-83E1-1A98613D77D4}"/>
              </a:ext>
            </a:extLst>
          </p:cNvPr>
          <p:cNvSpPr/>
          <p:nvPr/>
        </p:nvSpPr>
        <p:spPr>
          <a:xfrm>
            <a:off x="2700338" y="4557713"/>
            <a:ext cx="2157412" cy="221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1BFF4064-C9E1-C4B6-F7DC-4113A25E6BF5}"/>
              </a:ext>
            </a:extLst>
          </p:cNvPr>
          <p:cNvSpPr/>
          <p:nvPr/>
        </p:nvSpPr>
        <p:spPr>
          <a:xfrm>
            <a:off x="5157788" y="4557713"/>
            <a:ext cx="1943100" cy="221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hlinkClick r:id="rId7"/>
            <a:extLst>
              <a:ext uri="{FF2B5EF4-FFF2-40B4-BE49-F238E27FC236}">
                <a16:creationId xmlns:a16="http://schemas.microsoft.com/office/drawing/2014/main" id="{479D4FF3-AAB6-1B3F-FD60-A68D23DFE6C2}"/>
              </a:ext>
            </a:extLst>
          </p:cNvPr>
          <p:cNvSpPr/>
          <p:nvPr/>
        </p:nvSpPr>
        <p:spPr>
          <a:xfrm>
            <a:off x="7400926" y="4557713"/>
            <a:ext cx="2143124" cy="221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hlinkClick r:id="rId8"/>
            <a:extLst>
              <a:ext uri="{FF2B5EF4-FFF2-40B4-BE49-F238E27FC236}">
                <a16:creationId xmlns:a16="http://schemas.microsoft.com/office/drawing/2014/main" id="{F845A73D-49DA-C764-72AA-087A0A844D41}"/>
              </a:ext>
            </a:extLst>
          </p:cNvPr>
          <p:cNvSpPr/>
          <p:nvPr/>
        </p:nvSpPr>
        <p:spPr>
          <a:xfrm>
            <a:off x="5029200" y="6972299"/>
            <a:ext cx="1843088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90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9B1CA-1249-77BA-6650-CBE3DE6C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13992-0E15-784F-D892-64CE84924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1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E09A9-BD60-032C-1C57-C317EAE4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17444-3DD3-CCEC-F40C-5E0589BD7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7497808-5C93-2270-E85E-C55ACF0D75BF}"/>
              </a:ext>
            </a:extLst>
          </p:cNvPr>
          <p:cNvSpPr/>
          <p:nvPr/>
        </p:nvSpPr>
        <p:spPr>
          <a:xfrm>
            <a:off x="5957888" y="4086225"/>
            <a:ext cx="3700462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14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EEBB1F-D3B2-998B-74CC-1C91E820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B9256-26F0-3D40-2AD2-BA1A95107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3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7C65F-EF60-2E86-CE89-C3113CDC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D7A75-16B7-F811-608D-6B22F790C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A908E-20AF-A6D7-0075-8A77BD69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6B12ABB-C69E-7032-6B65-410AC8E8D5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D1FE2D-C8F3-5D85-605E-682FF71994BE}"/>
              </a:ext>
            </a:extLst>
          </p:cNvPr>
          <p:cNvSpPr/>
          <p:nvPr/>
        </p:nvSpPr>
        <p:spPr>
          <a:xfrm>
            <a:off x="7943851" y="642938"/>
            <a:ext cx="1443038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AF3E59E4-9AC5-7E36-7F01-6535EE06B3A6}"/>
              </a:ext>
            </a:extLst>
          </p:cNvPr>
          <p:cNvSpPr/>
          <p:nvPr/>
        </p:nvSpPr>
        <p:spPr>
          <a:xfrm>
            <a:off x="942975" y="5072063"/>
            <a:ext cx="4600575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4DE1D7B9-6126-F848-7343-1B45D31B2BB3}"/>
              </a:ext>
            </a:extLst>
          </p:cNvPr>
          <p:cNvSpPr/>
          <p:nvPr/>
        </p:nvSpPr>
        <p:spPr>
          <a:xfrm>
            <a:off x="2843213" y="7000875"/>
            <a:ext cx="2428875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DB13B15-C3EE-BE7B-E562-D2DACD668C4F}"/>
              </a:ext>
            </a:extLst>
          </p:cNvPr>
          <p:cNvSpPr/>
          <p:nvPr/>
        </p:nvSpPr>
        <p:spPr>
          <a:xfrm>
            <a:off x="5543550" y="5072063"/>
            <a:ext cx="3843339" cy="2257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66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48B43D-3079-BB4C-E0C5-2DFE2932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00292-9B6F-D13C-C15A-DA8CB8116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DFA24-8E8A-0894-C13F-E212A0FA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15078-1E19-8E7A-6864-877E53E065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6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E18E91-B6DF-B00F-3D27-337C6357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922B7-DA71-4A84-F7A1-7C392CE80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3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B1DEB4-2723-635E-D8E2-6F0A0B94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AD443-C203-F059-BFE2-1BFB7C1793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8353FA0-11DC-A91E-3689-6BEBDD39D929}"/>
              </a:ext>
            </a:extLst>
          </p:cNvPr>
          <p:cNvSpPr/>
          <p:nvPr/>
        </p:nvSpPr>
        <p:spPr>
          <a:xfrm>
            <a:off x="5700713" y="7129463"/>
            <a:ext cx="382905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69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B08D12-FCB5-032D-8D6E-741D212A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6BCD7-8768-0760-BC25-94EC4CEB8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4B2F3D-DA48-AB7B-010D-E8AA8F7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C290A-A2B0-2F22-9C2D-C9D470412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C100D2-109C-1C09-9C90-7BFC4E3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DEEA5-0C79-3187-8D0C-453240914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69B621-2D41-B936-9CB5-754B5D0F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7C32D-EAA0-6509-7AA9-1A8777F55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Oval 3">
            <a:hlinkClick r:id="rId3"/>
            <a:extLst>
              <a:ext uri="{FF2B5EF4-FFF2-40B4-BE49-F238E27FC236}">
                <a16:creationId xmlns:a16="http://schemas.microsoft.com/office/drawing/2014/main" id="{827DD8B5-5F82-E821-FE79-7B143EA5A67A}"/>
              </a:ext>
            </a:extLst>
          </p:cNvPr>
          <p:cNvSpPr/>
          <p:nvPr/>
        </p:nvSpPr>
        <p:spPr>
          <a:xfrm>
            <a:off x="6172200" y="614363"/>
            <a:ext cx="3314700" cy="16430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A093FF5D-8879-C725-447E-C6C183AED16D}"/>
              </a:ext>
            </a:extLst>
          </p:cNvPr>
          <p:cNvSpPr/>
          <p:nvPr/>
        </p:nvSpPr>
        <p:spPr>
          <a:xfrm>
            <a:off x="571500" y="6529388"/>
            <a:ext cx="8915400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78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69E61-C7F6-3794-9717-643DFFB8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13222-7D3E-00A4-C4F2-D3C51FF55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2A4190-2C9A-FBBC-BE80-2E7BFF86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1E7CF-BBC5-D2F6-6C70-61331535C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9CB5777-94FA-0FC4-9F54-80DE31488EDD}"/>
              </a:ext>
            </a:extLst>
          </p:cNvPr>
          <p:cNvSpPr/>
          <p:nvPr/>
        </p:nvSpPr>
        <p:spPr>
          <a:xfrm>
            <a:off x="1871663" y="4314825"/>
            <a:ext cx="5200650" cy="24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49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C7497-4DC3-FB82-8E3B-BE1B3328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83CAA-F309-3440-AE81-25306696D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0BAFD64-624C-E058-73A4-D79F2C13A4E0}"/>
              </a:ext>
            </a:extLst>
          </p:cNvPr>
          <p:cNvSpPr/>
          <p:nvPr/>
        </p:nvSpPr>
        <p:spPr>
          <a:xfrm>
            <a:off x="714375" y="5786438"/>
            <a:ext cx="2914650" cy="24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20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0E5C54-2654-7763-1398-CEDE35E8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49E3D-5EF1-9A2A-9641-9D23A30D7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5A81C84-BB85-B204-5E8C-7172F1EEDCFD}"/>
              </a:ext>
            </a:extLst>
          </p:cNvPr>
          <p:cNvSpPr/>
          <p:nvPr/>
        </p:nvSpPr>
        <p:spPr>
          <a:xfrm>
            <a:off x="3943350" y="1885950"/>
            <a:ext cx="25146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71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658620-D509-6335-A46E-BA168E9A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972A5-626D-77E7-9492-8564E6679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Custom</PresentationFormat>
  <Paragraphs>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McManus</dc:creator>
  <cp:lastModifiedBy>Sara McManus</cp:lastModifiedBy>
  <cp:revision>1</cp:revision>
  <dcterms:created xsi:type="dcterms:W3CDTF">2023-03-24T22:30:45Z</dcterms:created>
  <dcterms:modified xsi:type="dcterms:W3CDTF">2023-03-24T22:55:03Z</dcterms:modified>
</cp:coreProperties>
</file>